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Titillium Web"/>
      <p:regular r:id="rId27"/>
      <p:bold r:id="rId28"/>
      <p:italic r:id="rId29"/>
      <p:boldItalic r:id="rId30"/>
    </p:embeddedFont>
    <p:embeddedFont>
      <p:font typeface="Titillium Web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TitilliumWeb-bold.fntdata"/><Relationship Id="rId27" Type="http://schemas.openxmlformats.org/officeDocument/2006/relationships/font" Target="fonts/TitilliumWeb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TitilliumWeb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TitilliumWebLight-regular.fntdata"/><Relationship Id="rId30" Type="http://schemas.openxmlformats.org/officeDocument/2006/relationships/font" Target="fonts/TitilliumWeb-boldItalic.fntdata"/><Relationship Id="rId11" Type="http://schemas.openxmlformats.org/officeDocument/2006/relationships/slide" Target="slides/slide5.xml"/><Relationship Id="rId33" Type="http://schemas.openxmlformats.org/officeDocument/2006/relationships/font" Target="fonts/TitilliumWebLight-italic.fntdata"/><Relationship Id="rId10" Type="http://schemas.openxmlformats.org/officeDocument/2006/relationships/slide" Target="slides/slide4.xml"/><Relationship Id="rId32" Type="http://schemas.openxmlformats.org/officeDocument/2006/relationships/font" Target="fonts/TitilliumWebLight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TitilliumWebLight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6b798cb757_3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6b798cb757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b798cb757_1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b798cb757_1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b798cb757_1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b798cb757_1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b798cb757_1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b798cb757_1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b798cb757_1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6b798cb757_1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29d9dadc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c29d9dad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239786a9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c239786a9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c2af830d24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c2af830d24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239786a9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c239786a9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2af830d2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c2af830d2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239786a9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c239786a9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239786a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239786a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29d9dadcb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c29d9dadc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239786a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239786a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b798cb757_5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b798cb75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b798cb757_8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6b798cb757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b798cb757_1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6b798cb757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b798cb757_1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6b798cb757_1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b798cb757_1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b798cb757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b798cb757_1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b798cb757_1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 txBox="1"/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1318775" y="1036050"/>
            <a:ext cx="5163900" cy="36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44500" lvl="0" marL="457200" rtl="0">
              <a:spcBef>
                <a:spcPts val="600"/>
              </a:spcBef>
              <a:spcAft>
                <a:spcPts val="0"/>
              </a:spcAft>
              <a:buSzPts val="3400"/>
              <a:buChar char="▰"/>
              <a:defRPr sz="3400"/>
            </a:lvl1pPr>
            <a:lvl2pPr indent="-444500" lvl="1" marL="9144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67" name="Google Shape;67;p17"/>
          <p:cNvSpPr txBox="1"/>
          <p:nvPr/>
        </p:nvSpPr>
        <p:spPr>
          <a:xfrm>
            <a:off x="604350" y="627175"/>
            <a:ext cx="8709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7DFFB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</a:t>
            </a:r>
            <a:endParaRPr b="1" sz="9600">
              <a:solidFill>
                <a:srgbClr val="7DFFB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8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9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78" name="Google Shape;78;p19"/>
          <p:cNvSpPr txBox="1"/>
          <p:nvPr>
            <p:ph idx="2" type="body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457200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4" name="Google Shape;84;p20"/>
          <p:cNvSpPr txBox="1"/>
          <p:nvPr>
            <p:ph idx="2" type="body"/>
          </p:nvPr>
        </p:nvSpPr>
        <p:spPr>
          <a:xfrm>
            <a:off x="2544155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5" name="Google Shape;85;p20"/>
          <p:cNvSpPr txBox="1"/>
          <p:nvPr>
            <p:ph idx="3" type="body"/>
          </p:nvPr>
        </p:nvSpPr>
        <p:spPr>
          <a:xfrm>
            <a:off x="4631111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457200" y="4406300"/>
            <a:ext cx="60255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7DFFB1"/>
            </a:gs>
            <a:gs pos="1200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ctrTitle"/>
          </p:nvPr>
        </p:nvSpPr>
        <p:spPr>
          <a:xfrm>
            <a:off x="387000" y="1119075"/>
            <a:ext cx="83700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Smart Fridge Tracker</a:t>
            </a:r>
            <a:br>
              <a:rPr lang="en"/>
            </a:br>
            <a:r>
              <a:rPr lang="en"/>
              <a:t>Final Presentation</a:t>
            </a:r>
            <a:endParaRPr/>
          </a:p>
        </p:txBody>
      </p:sp>
      <p:sp>
        <p:nvSpPr>
          <p:cNvPr id="103" name="Google Shape;103;p24"/>
          <p:cNvSpPr txBox="1"/>
          <p:nvPr>
            <p:ph type="ctrTitle"/>
          </p:nvPr>
        </p:nvSpPr>
        <p:spPr>
          <a:xfrm>
            <a:off x="387000" y="3963350"/>
            <a:ext cx="8370000" cy="76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</a:t>
            </a:r>
            <a:r>
              <a:rPr lang="en" sz="2000"/>
              <a:t>y Erik Wrysinski, Jack Gaul, Mubashir Hussain, Sebastian Buxman, and Swarom Saurabh Muley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4" name="Google Shape;104;p24"/>
          <p:cNvSpPr txBox="1"/>
          <p:nvPr>
            <p:ph type="ctrTitle"/>
          </p:nvPr>
        </p:nvSpPr>
        <p:spPr>
          <a:xfrm>
            <a:off x="387000" y="3330850"/>
            <a:ext cx="8370000" cy="76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COEN 243 Project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/>
          <p:nvPr/>
        </p:nvSpPr>
        <p:spPr>
          <a:xfrm>
            <a:off x="6266775" y="1547275"/>
            <a:ext cx="2649600" cy="27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3" name="Google Shape;183;p33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Infrastructure</a:t>
            </a:r>
            <a:endParaRPr/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241275" y="1382173"/>
            <a:ext cx="60255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EC2: Linux Server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Run Flask Server for API endpoints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Run cron job to: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Keep device connection alive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Check expiration date list in DB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DynamoDB: noSQL DB for all state information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Twilio: Notification Service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OpenAI: Recipe Suggestio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800" y="1687413"/>
            <a:ext cx="2475574" cy="24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0525" y="1917925"/>
            <a:ext cx="430948" cy="4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457200" y="-1576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List</a:t>
            </a:r>
            <a:endParaRPr/>
          </a:p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457200" y="699725"/>
            <a:ext cx="84798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▰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Temperature and Humidity Sensing: 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Monitors fridge climate for optimal food preservation.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▰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Temperature Alerts: 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Sends notifications for temperature deviations.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▰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Expiration Date Prediction: 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Estimates expiration dates for unpackaged foods to reduce waste.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▰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Expiration Alerts: 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Notifies users about items nearing expiration.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▰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Automated Image Recognition: 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Classifies and adds items to inventory through database synchronization.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457200" y="-156650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List Cont. </a:t>
            </a:r>
            <a:endParaRPr/>
          </a:p>
        </p:txBody>
      </p:sp>
      <p:sp>
        <p:nvSpPr>
          <p:cNvPr id="200" name="Google Shape;200;p35"/>
          <p:cNvSpPr txBox="1"/>
          <p:nvPr>
            <p:ph idx="1" type="body"/>
          </p:nvPr>
        </p:nvSpPr>
        <p:spPr>
          <a:xfrm>
            <a:off x="457200" y="700750"/>
            <a:ext cx="85722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▰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Real-time Fridge Snapshot: 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Provides the latest view of fridge contents via the app for easy recall.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▰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Correctable Classification: 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Auto-identifies items with an option for user correction on unrecognized items.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Char char="▰"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On-Screen Feedback: 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Indicates active image capture for user assurance.</a:t>
            </a:r>
            <a:endParaRPr/>
          </a:p>
        </p:txBody>
      </p:sp>
      <p:sp>
        <p:nvSpPr>
          <p:cNvPr id="201" name="Google Shape;201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List Cont.	</a:t>
            </a:r>
            <a:endParaRPr/>
          </a:p>
        </p:txBody>
      </p:sp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Meal Suggestion and guide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Given what you have in the fridge, the app can suggest meals to make.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700" y="2787850"/>
            <a:ext cx="2201525" cy="22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7"/>
          <p:cNvSpPr txBox="1"/>
          <p:nvPr>
            <p:ph type="title"/>
          </p:nvPr>
        </p:nvSpPr>
        <p:spPr>
          <a:xfrm>
            <a:off x="457200" y="385125"/>
            <a:ext cx="6025500" cy="63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System Operation</a:t>
            </a:r>
            <a:endParaRPr/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111250" y="1257725"/>
            <a:ext cx="6290400" cy="304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b="1" lang="en" sz="1800"/>
              <a:t>Temperature</a:t>
            </a:r>
            <a:r>
              <a:rPr b="1" lang="en" sz="1800"/>
              <a:t>/</a:t>
            </a:r>
            <a:r>
              <a:rPr b="1" lang="en" sz="1800"/>
              <a:t>Humidity sensor retrieves data at customizable intervals (default is 15 min)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b="1" lang="en" sz="1800"/>
              <a:t>Updated fridge photo captured at user request with button press, ideally when they are done using fridge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b="1" lang="en" sz="1800"/>
              <a:t>When loading new items, user can hold item in front of camera and press button to scan and automatically categorize it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Visual feedback to ensure user knows item is captured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b="1" lang="en" sz="1800"/>
              <a:t>Data sent to cloud for display and potential edits in-app</a:t>
            </a:r>
            <a:endParaRPr b="1" sz="1800"/>
          </a:p>
        </p:txBody>
      </p:sp>
      <p:sp>
        <p:nvSpPr>
          <p:cNvPr id="216" name="Google Shape;216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7"/>
          <p:cNvPicPr preferRelativeResize="0"/>
          <p:nvPr/>
        </p:nvPicPr>
        <p:blipFill rotWithShape="1">
          <a:blip r:embed="rId4">
            <a:alphaModFix/>
          </a:blip>
          <a:srcRect b="17872" l="2528" r="4517" t="21810"/>
          <a:stretch/>
        </p:blipFill>
        <p:spPr>
          <a:xfrm rot="10800000">
            <a:off x="7497375" y="1874250"/>
            <a:ext cx="1471026" cy="91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875225" y="2787851"/>
            <a:ext cx="862100" cy="8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3325" y="171125"/>
            <a:ext cx="1539124" cy="153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 rotWithShape="1">
          <a:blip r:embed="rId7">
            <a:alphaModFix/>
          </a:blip>
          <a:srcRect b="29760" l="32159" r="31568" t="8814"/>
          <a:stretch/>
        </p:blipFill>
        <p:spPr>
          <a:xfrm rot="-10799977">
            <a:off x="8684225" y="2951849"/>
            <a:ext cx="376450" cy="6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75" y="115900"/>
            <a:ext cx="2242251" cy="485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475" y="34400"/>
            <a:ext cx="1977876" cy="428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6850" y="34399"/>
            <a:ext cx="1977876" cy="428642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8"/>
          <p:cNvSpPr txBox="1"/>
          <p:nvPr/>
        </p:nvSpPr>
        <p:spPr>
          <a:xfrm>
            <a:off x="2464675" y="1702575"/>
            <a:ext cx="24903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-"/>
            </a:pPr>
            <a:r>
              <a:rPr lang="en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Home page </a:t>
            </a:r>
            <a:r>
              <a:rPr lang="en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showing</a:t>
            </a:r>
            <a:r>
              <a:rPr lang="en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real-time temperature, humidity and snapshot of the fridge.</a:t>
            </a:r>
            <a:endParaRPr sz="2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29" name="Google Shape;229;p38"/>
          <p:cNvSpPr txBox="1"/>
          <p:nvPr/>
        </p:nvSpPr>
        <p:spPr>
          <a:xfrm>
            <a:off x="5302575" y="4455825"/>
            <a:ext cx="32241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 Light"/>
              <a:buChar char="-"/>
            </a:pPr>
            <a:r>
              <a:rPr lang="en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Health page showing the temperature and humidity levels over a time interval.</a:t>
            </a:r>
            <a:endParaRPr sz="12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50" y="117850"/>
            <a:ext cx="2063975" cy="4473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925" y="117862"/>
            <a:ext cx="2063974" cy="447302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9"/>
          <p:cNvSpPr txBox="1"/>
          <p:nvPr/>
        </p:nvSpPr>
        <p:spPr>
          <a:xfrm>
            <a:off x="2393850" y="1935563"/>
            <a:ext cx="20901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 Light"/>
              <a:buChar char="-"/>
            </a:pPr>
            <a:r>
              <a:rPr lang="en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Recipe page showing possible recipes based on items in the fridge.</a:t>
            </a:r>
            <a:endParaRPr sz="12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37" name="Google Shape;237;p39"/>
          <p:cNvSpPr txBox="1"/>
          <p:nvPr/>
        </p:nvSpPr>
        <p:spPr>
          <a:xfrm>
            <a:off x="6981525" y="1868963"/>
            <a:ext cx="18777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 Light"/>
              <a:buChar char="-"/>
            </a:pPr>
            <a:r>
              <a:rPr lang="en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Fridge page showing snapshots of items placed in the fridge. Identified through the classification model.</a:t>
            </a:r>
            <a:endParaRPr sz="12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457200" y="182200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Learnings</a:t>
            </a:r>
            <a:endParaRPr/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457200" y="1212425"/>
            <a:ext cx="84264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Originally wanted to implement ML algorithms to allow </a:t>
            </a:r>
            <a:r>
              <a:rPr lang="en"/>
              <a:t>for</a:t>
            </a:r>
            <a:r>
              <a:rPr lang="en"/>
              <a:t> more accurate expiration date prediction - opted with a rule based algorithm because we had a lack of training data.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Open source image classification models have limits due to poor </a:t>
            </a:r>
            <a:r>
              <a:rPr lang="en"/>
              <a:t>quantity</a:t>
            </a:r>
            <a:r>
              <a:rPr lang="en"/>
              <a:t> or </a:t>
            </a:r>
            <a:r>
              <a:rPr lang="en"/>
              <a:t>quality</a:t>
            </a:r>
            <a:r>
              <a:rPr lang="en"/>
              <a:t> of training data, making it difficult to find one that works perfectly in a wide variety of environments with our camera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Configuring security with cloud computing, and ensuring edge devices have appropriate permissions.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457200" y="92250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Ideas for future work</a:t>
            </a:r>
            <a:endParaRPr/>
          </a:p>
        </p:txBody>
      </p:sp>
      <p:sp>
        <p:nvSpPr>
          <p:cNvPr id="249" name="Google Shape;249;p41"/>
          <p:cNvSpPr txBox="1"/>
          <p:nvPr>
            <p:ph idx="1" type="body"/>
          </p:nvPr>
        </p:nvSpPr>
        <p:spPr>
          <a:xfrm>
            <a:off x="457200" y="997350"/>
            <a:ext cx="8349300" cy="38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Train our own custom food recognition model </a:t>
            </a:r>
            <a:r>
              <a:rPr lang="en" sz="2200"/>
              <a:t>with</a:t>
            </a:r>
            <a:r>
              <a:rPr lang="en" sz="2200"/>
              <a:t> multiple fridge and camera combinations for better </a:t>
            </a:r>
            <a:r>
              <a:rPr lang="en" sz="2200"/>
              <a:t>accuracy</a:t>
            </a:r>
            <a:r>
              <a:rPr lang="en" sz="2200"/>
              <a:t>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Implement an ML algorithm for expiration dates.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Enhance equipment for durability and setup in the fridge.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Design custom enclosure for device + sensors for easy camera pivoting and </a:t>
            </a:r>
            <a:r>
              <a:rPr lang="en" sz="2200"/>
              <a:t>display</a:t>
            </a:r>
            <a:r>
              <a:rPr lang="en" sz="2200"/>
              <a:t> viewing.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Find hardware solution to automatically capture image upon fridge opening/closing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Test system in wide variety of fridges to gather data on ideal temperature/humidity sensor placement for best accuracy.</a:t>
            </a:r>
            <a:endParaRPr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457200" y="-296500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Distributions</a:t>
            </a:r>
            <a:endParaRPr/>
          </a:p>
        </p:txBody>
      </p:sp>
      <p:sp>
        <p:nvSpPr>
          <p:cNvPr id="255" name="Google Shape;255;p42"/>
          <p:cNvSpPr txBox="1"/>
          <p:nvPr>
            <p:ph idx="1" type="body"/>
          </p:nvPr>
        </p:nvSpPr>
        <p:spPr>
          <a:xfrm>
            <a:off x="472350" y="560900"/>
            <a:ext cx="8199300" cy="425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Erik - 		</a:t>
            </a:r>
            <a:r>
              <a:rPr lang="en" sz="1200"/>
              <a:t>Implement raspberry pi and code to take pictures via button with live display on the CSI </a:t>
            </a:r>
            <a:endParaRPr sz="12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camera, alongside implementing final device code for uploading data.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			Assist with backend implementation.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Jack - 		</a:t>
            </a:r>
            <a:r>
              <a:rPr lang="en" sz="1200"/>
              <a:t>Create and maintain backend infrastructure using AWS, Linux and OpenAi API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	  		Create smart shopping list.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			Assisted overall with many different tasks with bug fixes and road blocks.</a:t>
            </a:r>
            <a:endParaRPr sz="12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Camera side </a:t>
            </a:r>
            <a:r>
              <a:rPr lang="en" sz="1200"/>
              <a:t>network</a:t>
            </a:r>
            <a:r>
              <a:rPr lang="en" sz="1200"/>
              <a:t> request calls.	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			Implement notifications using Twilio.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Mubashir-   </a:t>
            </a:r>
            <a:r>
              <a:rPr lang="en" sz="1200"/>
              <a:t>Source and implement an image classification model to correctly identify items inside the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			 </a:t>
            </a:r>
            <a:r>
              <a:rPr lang="en" sz="1200"/>
              <a:t>f</a:t>
            </a:r>
            <a:r>
              <a:rPr lang="en" sz="1200"/>
              <a:t>ridge. Support with connecting model and raspberry pi camera to upload pictures.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Sebastian-  </a:t>
            </a:r>
            <a:r>
              <a:rPr lang="en" sz="1200"/>
              <a:t>Predicting/analyzing temperature/humidity and lifespan of items in the fridge.</a:t>
            </a:r>
            <a:endParaRPr sz="2200"/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Temperature and humidity sensor purchase and code set up.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Swarom - 	</a:t>
            </a:r>
            <a:r>
              <a:rPr lang="en" sz="1200"/>
              <a:t>Create and implement swift app combining the different elements of the project into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			one application.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Pain Points</a:t>
            </a:r>
            <a:endParaRPr/>
          </a:p>
        </p:txBody>
      </p:sp>
      <p:sp>
        <p:nvSpPr>
          <p:cNvPr id="110" name="Google Shape;110;p25"/>
          <p:cNvSpPr txBox="1"/>
          <p:nvPr>
            <p:ph idx="1" type="body"/>
          </p:nvPr>
        </p:nvSpPr>
        <p:spPr>
          <a:xfrm>
            <a:off x="457200" y="1428750"/>
            <a:ext cx="73305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Users re-purchasing fridge items they have already.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Items not used soon enough leading to expiration.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Having the ability to see what’s in the fridge at any point.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Knowing as soon as the temperature in the fridge starts increasing. Which may tell the user their fridge is broken.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ctrTitle"/>
          </p:nvPr>
        </p:nvSpPr>
        <p:spPr>
          <a:xfrm>
            <a:off x="387000" y="1119075"/>
            <a:ext cx="83700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61" name="Google Shape;261;p43"/>
          <p:cNvSpPr txBox="1"/>
          <p:nvPr>
            <p:ph type="ctrTitle"/>
          </p:nvPr>
        </p:nvSpPr>
        <p:spPr>
          <a:xfrm>
            <a:off x="387000" y="3963350"/>
            <a:ext cx="8370000" cy="76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By Erik Wrysinski, Jack Gaul, Mubashir Hussain, Sebastian Buxman, and Swarom Saurabh Muley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62" name="Google Shape;262;p43"/>
          <p:cNvSpPr txBox="1"/>
          <p:nvPr>
            <p:ph type="ctrTitle"/>
          </p:nvPr>
        </p:nvSpPr>
        <p:spPr>
          <a:xfrm>
            <a:off x="387000" y="2398000"/>
            <a:ext cx="8370000" cy="76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Any questions?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457200" y="-2262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Quo solutions</a:t>
            </a:r>
            <a:endParaRPr/>
          </a:p>
        </p:txBody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457200" y="912450"/>
            <a:ext cx="7751700" cy="40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Keeping a mental list of what you have at home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Manually keeping track of your </a:t>
            </a:r>
            <a:r>
              <a:rPr lang="en"/>
              <a:t>groceries</a:t>
            </a:r>
            <a:r>
              <a:rPr lang="en"/>
              <a:t> with a spreadsheet or note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Purchasing a dedicated Smart Fridge from companies like Samsung with remote camera access or even automatic item recognition built in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Cost prohibitive and not realistic for </a:t>
            </a:r>
            <a:r>
              <a:rPr lang="en"/>
              <a:t>majority</a:t>
            </a:r>
            <a:r>
              <a:rPr lang="en"/>
              <a:t> of people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123475" y="1128900"/>
            <a:ext cx="3258300" cy="34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Samsung Family Hub</a:t>
            </a:r>
            <a:endParaRPr b="1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Features live fridge view  + item recognition with list generation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Requires purchasing fridge with these features built-in </a:t>
            </a:r>
            <a:br>
              <a:rPr lang="en"/>
            </a:br>
            <a:r>
              <a:rPr lang="en"/>
              <a:t>(Price 2x or more than fridges of similar capacity without this feature)</a:t>
            </a:r>
            <a:endParaRPr/>
          </a:p>
        </p:txBody>
      </p:sp>
      <p:sp>
        <p:nvSpPr>
          <p:cNvPr id="122" name="Google Shape;122;p27"/>
          <p:cNvSpPr txBox="1"/>
          <p:nvPr>
            <p:ph type="title"/>
          </p:nvPr>
        </p:nvSpPr>
        <p:spPr>
          <a:xfrm>
            <a:off x="448375" y="152350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Prior Arts</a:t>
            </a:r>
            <a:endParaRPr sz="2800"/>
          </a:p>
        </p:txBody>
      </p:sp>
      <p:sp>
        <p:nvSpPr>
          <p:cNvPr id="123" name="Google Shape;123;p27"/>
          <p:cNvSpPr txBox="1"/>
          <p:nvPr>
            <p:ph idx="2" type="body"/>
          </p:nvPr>
        </p:nvSpPr>
        <p:spPr>
          <a:xfrm>
            <a:off x="5058195" y="112890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Amazon Go</a:t>
            </a:r>
            <a:endParaRPr b="1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Store with no cashiers, tracks all items to whoever picks them up and charges you when you leave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Requires weight sensors and cameras for each shelf, RFID tags, and tracking of each individual in the store</a:t>
            </a:r>
            <a:endParaRPr/>
          </a:p>
        </p:txBody>
      </p:sp>
      <p:sp>
        <p:nvSpPr>
          <p:cNvPr id="124" name="Google Shape;124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27"/>
          <p:cNvPicPr preferRelativeResize="0"/>
          <p:nvPr/>
        </p:nvPicPr>
        <p:blipFill rotWithShape="1">
          <a:blip r:embed="rId3">
            <a:alphaModFix/>
          </a:blip>
          <a:srcRect b="3271" l="32724" r="32724" t="3271"/>
          <a:stretch/>
        </p:blipFill>
        <p:spPr>
          <a:xfrm>
            <a:off x="3381775" y="1291963"/>
            <a:ext cx="1605850" cy="32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3275" y="1745025"/>
            <a:ext cx="1655550" cy="16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700" y="2787850"/>
            <a:ext cx="2201525" cy="22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/>
          <p:nvPr>
            <p:ph type="title"/>
          </p:nvPr>
        </p:nvSpPr>
        <p:spPr>
          <a:xfrm>
            <a:off x="457200" y="385125"/>
            <a:ext cx="6025500" cy="63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IoT System</a:t>
            </a:r>
            <a:endParaRPr/>
          </a:p>
        </p:txBody>
      </p:sp>
      <p:sp>
        <p:nvSpPr>
          <p:cNvPr id="133" name="Google Shape;133;p28"/>
          <p:cNvSpPr txBox="1"/>
          <p:nvPr>
            <p:ph idx="1" type="body"/>
          </p:nvPr>
        </p:nvSpPr>
        <p:spPr>
          <a:xfrm>
            <a:off x="111250" y="1257725"/>
            <a:ext cx="6290400" cy="304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b="1" lang="en" sz="1800"/>
              <a:t>Raspberry Pi with serial camera + temp/humidity sensor placed inside fridge 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b="1" lang="en" sz="1800"/>
              <a:t>Using object </a:t>
            </a:r>
            <a:r>
              <a:rPr b="1" lang="en" sz="1800"/>
              <a:t>recognition</a:t>
            </a:r>
            <a:r>
              <a:rPr b="1" lang="en" sz="1800"/>
              <a:t>, adds items to cloud database as groceries are added to fridge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b="1" lang="en" sz="1800"/>
              <a:t>Keeps track of date/time they were added and calculates expiration date from public </a:t>
            </a:r>
            <a:r>
              <a:rPr b="1" lang="en" sz="1800"/>
              <a:t>expiry data + sensor data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b="1" lang="en" sz="1800"/>
              <a:t>Database entries and sensor data are viewable from web portal with ability to edit by user in the case of incorrect/unrecognized items</a:t>
            </a:r>
            <a:endParaRPr b="1" sz="1800"/>
          </a:p>
        </p:txBody>
      </p:sp>
      <p:sp>
        <p:nvSpPr>
          <p:cNvPr id="134" name="Google Shape;134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8"/>
          <p:cNvPicPr preferRelativeResize="0"/>
          <p:nvPr/>
        </p:nvPicPr>
        <p:blipFill rotWithShape="1">
          <a:blip r:embed="rId4">
            <a:alphaModFix/>
          </a:blip>
          <a:srcRect b="17872" l="2528" r="4517" t="21810"/>
          <a:stretch/>
        </p:blipFill>
        <p:spPr>
          <a:xfrm rot="10800000">
            <a:off x="7497375" y="1874250"/>
            <a:ext cx="1471026" cy="91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875225" y="2787851"/>
            <a:ext cx="862100" cy="8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3325" y="171125"/>
            <a:ext cx="1539124" cy="153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457200" y="2473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Tools, Hardware, Software</a:t>
            </a:r>
            <a:endParaRPr/>
          </a:p>
        </p:txBody>
      </p:sp>
      <p:sp>
        <p:nvSpPr>
          <p:cNvPr id="143" name="Google Shape;143;p29"/>
          <p:cNvSpPr txBox="1"/>
          <p:nvPr>
            <p:ph idx="1" type="body"/>
          </p:nvPr>
        </p:nvSpPr>
        <p:spPr>
          <a:xfrm>
            <a:off x="457200" y="1162698"/>
            <a:ext cx="60255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Hardware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Raspberry Pi Unit + CSI Camera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Temperature</a:t>
            </a:r>
            <a:r>
              <a:rPr lang="en"/>
              <a:t>/Humidity Sensor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Software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Linux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OpenAI API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OpenCV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Twilio/SendGrid/APNS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Cloud Computing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Amazon Web Services</a:t>
            </a:r>
            <a:endParaRPr/>
          </a:p>
        </p:txBody>
      </p:sp>
      <p:sp>
        <p:nvSpPr>
          <p:cNvPr id="144" name="Google Shape;144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489" y="789787"/>
            <a:ext cx="862610" cy="86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719" y="1"/>
            <a:ext cx="1298099" cy="86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1824" y="2148078"/>
            <a:ext cx="936100" cy="56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4800" y="3245106"/>
            <a:ext cx="701986" cy="8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2145" y="3822205"/>
            <a:ext cx="1652649" cy="1101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38601" y="1759277"/>
            <a:ext cx="1954826" cy="4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50050" y="2926474"/>
            <a:ext cx="630527" cy="6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457200" y="0"/>
            <a:ext cx="67911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Temperature/Humidity Sensor</a:t>
            </a:r>
            <a:endParaRPr/>
          </a:p>
        </p:txBody>
      </p:sp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DHT 22 Sensor connected to the Raspberry PI.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Takes up 3 pins on the Pi and only has a temperature and humidity sensor.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Relatively</a:t>
            </a:r>
            <a:r>
              <a:rPr lang="en"/>
              <a:t> straightforward to create a dashboard with the Flask API.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Cheaper than the Sensortag.</a:t>
            </a:r>
            <a:endParaRPr/>
          </a:p>
        </p:txBody>
      </p:sp>
      <p:sp>
        <p:nvSpPr>
          <p:cNvPr id="158" name="Google Shape;158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9625" y="0"/>
            <a:ext cx="2194375" cy="2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457200" y="0"/>
            <a:ext cx="67911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</a:t>
            </a:r>
            <a:endParaRPr/>
          </a:p>
        </p:txBody>
      </p:sp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457200" y="1573475"/>
            <a:ext cx="77841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SMRAZA CSI Camera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5MP allowing for good enough quality for image classification while not requiring too many resources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160 degree FOV to allow close placement to items in fridge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Adjustable focal length to fit user setup</a:t>
            </a:r>
            <a:endParaRPr/>
          </a:p>
        </p:txBody>
      </p:sp>
      <p:sp>
        <p:nvSpPr>
          <p:cNvPr id="166" name="Google Shape;166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250" y="43803"/>
            <a:ext cx="2833374" cy="179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/>
          <p:nvPr/>
        </p:nvSpPr>
        <p:spPr>
          <a:xfrm>
            <a:off x="6266775" y="1547275"/>
            <a:ext cx="2649600" cy="27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73" name="Google Shape;173;p32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Infrastructure</a:t>
            </a:r>
            <a:endParaRPr/>
          </a:p>
        </p:txBody>
      </p:sp>
      <p:sp>
        <p:nvSpPr>
          <p:cNvPr id="174" name="Google Shape;174;p32"/>
          <p:cNvSpPr txBox="1"/>
          <p:nvPr>
            <p:ph idx="1" type="body"/>
          </p:nvPr>
        </p:nvSpPr>
        <p:spPr>
          <a:xfrm>
            <a:off x="241275" y="1382173"/>
            <a:ext cx="60255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Raspberry Pi device communicates to </a:t>
            </a:r>
            <a:r>
              <a:rPr lang="en"/>
              <a:t>web server</a:t>
            </a:r>
            <a:r>
              <a:rPr lang="en"/>
              <a:t> to store information and communicate with mobile devices.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The temperature sensor will send data back to the raspberry pi via a serial connection.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Mobile Device will communicate with public API to </a:t>
            </a:r>
            <a:r>
              <a:rPr lang="en"/>
              <a:t>retrieve</a:t>
            </a:r>
            <a:r>
              <a:rPr lang="en"/>
              <a:t> user information.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800" y="1687413"/>
            <a:ext cx="2475574" cy="24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0525" y="1917925"/>
            <a:ext cx="430948" cy="4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Ninacor template">
  <a:themeElements>
    <a:clrScheme name="Custom 347">
      <a:dk1>
        <a:srgbClr val="000000"/>
      </a:dk1>
      <a:lt1>
        <a:srgbClr val="FFFFFF"/>
      </a:lt1>
      <a:dk2>
        <a:srgbClr val="9199AA"/>
      </a:dk2>
      <a:lt2>
        <a:srgbClr val="E4E7EC"/>
      </a:lt2>
      <a:accent1>
        <a:srgbClr val="002988"/>
      </a:accent1>
      <a:accent2>
        <a:srgbClr val="004CF8"/>
      </a:accent2>
      <a:accent3>
        <a:srgbClr val="7DFFB1"/>
      </a:accent3>
      <a:accent4>
        <a:srgbClr val="E0FF7D"/>
      </a:accent4>
      <a:accent5>
        <a:srgbClr val="FFF16B"/>
      </a:accent5>
      <a:accent6>
        <a:srgbClr val="FFFF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